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04" r:id="rId2"/>
    <p:sldId id="413" r:id="rId3"/>
    <p:sldId id="495" r:id="rId4"/>
    <p:sldId id="415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a Palacio" initials="MP" lastIdx="1" clrIdx="0">
    <p:extLst>
      <p:ext uri="{19B8F6BF-5375-455C-9EA6-DF929625EA0E}">
        <p15:presenceInfo xmlns:p15="http://schemas.microsoft.com/office/powerpoint/2012/main" userId="e0f7f87c5da0bb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63C1"/>
    <a:srgbClr val="DEEAF7"/>
    <a:srgbClr val="A50021"/>
    <a:srgbClr val="F000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86" autoAdjust="0"/>
    <p:restoredTop sz="95196" autoAdjust="0"/>
  </p:normalViewPr>
  <p:slideViewPr>
    <p:cSldViewPr snapToGrid="0">
      <p:cViewPr varScale="1">
        <p:scale>
          <a:sx n="113" d="100"/>
          <a:sy n="113" d="100"/>
        </p:scale>
        <p:origin x="51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7906C-B17A-47FF-B169-754EF8A8D39E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2D01B-E308-4E55-A474-81CC36B5CFF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38666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Celebro que estemos conversando sobre educación universitaria en la provincia………interior de la provincia…..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02D01B-E308-4E55-A474-81CC36B5CFF8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60890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9BE041-20B2-EB5E-61AE-C235A910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E705D4-FBF2-38FC-F805-9FDBC04923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E294FD-F93C-BCFC-3B14-4C0CDE6A5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7656-8651-44E2-A055-25B3689B0E6D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C7F9C2-A45B-74E8-D2D1-4DA9E89C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6B4FD7-8EA6-55B5-ECE2-4D799E1F1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718-E96B-477A-969B-C153871F79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3238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44A758-CA58-E91E-EF6D-61673CC76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8C26DE-7CF4-E771-9C0F-34182F2CE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9FA723-A098-A137-EB28-552CA4B6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7656-8651-44E2-A055-25B3689B0E6D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599EFE-3467-C422-2C44-F1826F113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81F928-094A-3BA0-28CF-C86F0E1A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718-E96B-477A-969B-C153871F79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051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2552B2-A558-99F4-0CDC-D270580AB3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751ABC5-E6F2-9A33-522B-B8E474029E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A35C13-D09F-2338-7B71-F86139CD0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7656-8651-44E2-A055-25B3689B0E6D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2EB796-48CD-E23A-007D-24AF8F05A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03649E-40E0-EFDF-52F6-3F02A4EFD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718-E96B-477A-969B-C153871F79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843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5D42CA-2876-F199-0260-18FBE949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C20BF1-BAC6-E9F2-CFE2-0F71813FC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9EE517-2495-679D-C361-0418EF3EA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7656-8651-44E2-A055-25B3689B0E6D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C38A21-A211-7971-96A5-6AE74BD7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E6DAAF-0933-7A8D-4B42-074F69FFD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718-E96B-477A-969B-C153871F79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93678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C6E592-343D-7E4D-7FF3-1AD38B106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50AC31-8A3E-8FA2-C62F-DEAC41E34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A2A405-363E-C0F2-818B-2D6C1C743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7656-8651-44E2-A055-25B3689B0E6D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912336-FA78-8DCC-E419-2EE5F52F7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EAEA06-97EE-9369-022D-17E644CBC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718-E96B-477A-969B-C153871F79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641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BCE51C-696D-2922-0BD7-CC6B7A263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FDEEDB-9CC9-B414-1EEE-B49B6CC663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3D0366-282B-2964-23D4-7D9AD2776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2DFDFB-8731-613D-A0A7-F2D9788D6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7656-8651-44E2-A055-25B3689B0E6D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720A99-1399-C5D4-D202-3F85B423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5796D8-8075-E784-73D5-7BDB4BDD9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718-E96B-477A-969B-C153871F79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18706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D1F49E-15F7-1300-8E2E-724E04990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08004B-5363-0E20-5C3E-1915DF486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ADC7500-D355-4DB0-45D2-E585C6F70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E4DF1EF-E16C-950E-5496-E1AD8C34B2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7877595-65D0-5F7D-A14C-C4DB5EDD8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6035A90-981D-C782-6CC9-A3A0B2D31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7656-8651-44E2-A055-25B3689B0E6D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2EADC12-75BB-E6D9-3F7E-AC3F47D1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58460E7-7757-4F12-E7BE-76286E8DE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718-E96B-477A-969B-C153871F79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4600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DD738-28AC-3D07-C556-85725AB2B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C039433-A474-49B3-F28C-FC4A580BB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7656-8651-44E2-A055-25B3689B0E6D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117BA84-AE33-21B9-8D5C-AED0541F5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F95BD07-0DA2-819E-9433-FA69AB9FB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718-E96B-477A-969B-C153871F79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4346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EB67F8D-AFD8-D91C-220E-A3DB47B15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7656-8651-44E2-A055-25B3689B0E6D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272847F-10A8-350F-5AE8-80CC9888E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E1B870-051D-E2B6-8045-39DAD77D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718-E96B-477A-969B-C153871F79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18038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44E491-2FCF-AB5D-BA61-BD91D9D5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09D90C-6434-AEE2-28CE-0752D0C19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D2E4F0-1608-AC75-B576-03D1F0107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FF1801-EC6D-E811-0253-DDDBA5AB5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7656-8651-44E2-A055-25B3689B0E6D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26F0A-40FF-E448-3F2F-46ED0749E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45592A-80B3-2C61-982A-5AF5F2373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718-E96B-477A-969B-C153871F79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507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951FA7-9EC5-FEF8-C2F4-6B32CCE7C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EB98D0C-07DD-0769-7ECA-8C8EE788BC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1F5A2D-3CC5-0B9A-EAEE-1F7252E29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39C35E-B063-0074-D5E6-012C7A038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57656-8651-44E2-A055-25B3689B0E6D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A472BC-FADF-A95D-CBC2-34BE2F2E7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9CDB33-5EFC-E0C8-8675-F6FEE53C0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90718-E96B-477A-969B-C153871F79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8607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ECB48C6-B9BC-E590-1951-5256406A9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518B10-0989-C29D-3E66-985E3DA50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1F2E30-F4A2-C990-F2D7-7E8FABEC07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57656-8651-44E2-A055-25B3689B0E6D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E4AA18-A8F0-73D9-E3A8-92A692629E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9C987A-8D4F-06FE-559C-33C2859F4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90718-E96B-477A-969B-C153871F79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5965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E9410-543A-293B-B819-C1D5EDFC1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2582" y="2247900"/>
            <a:ext cx="9133418" cy="1113368"/>
          </a:xfrm>
        </p:spPr>
        <p:txBody>
          <a:bodyPr>
            <a:noAutofit/>
          </a:bodyPr>
          <a:lstStyle/>
          <a:p>
            <a:pPr algn="l"/>
            <a:r>
              <a:rPr lang="es-ES" sz="4000" b="1" dirty="0">
                <a:solidFill>
                  <a:srgbClr val="A50021"/>
                </a:solidFill>
                <a:latin typeface="Bitter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UNIVERSIDAD PROVINCIAL</a:t>
            </a:r>
            <a:br>
              <a:rPr lang="es-ES" sz="4000" b="1" dirty="0">
                <a:solidFill>
                  <a:srgbClr val="A50021"/>
                </a:solidFill>
                <a:latin typeface="Bitter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</a:br>
            <a:r>
              <a:rPr lang="es-ES" sz="4000" b="1" dirty="0">
                <a:solidFill>
                  <a:srgbClr val="A50021"/>
                </a:solidFill>
                <a:latin typeface="Bitter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DEL SUDOESTE</a:t>
            </a:r>
          </a:p>
        </p:txBody>
      </p:sp>
      <p:sp>
        <p:nvSpPr>
          <p:cNvPr id="6" name="Google Shape;261;p37">
            <a:extLst>
              <a:ext uri="{FF2B5EF4-FFF2-40B4-BE49-F238E27FC236}">
                <a16:creationId xmlns:a16="http://schemas.microsoft.com/office/drawing/2014/main" id="{D16FDB66-B1DB-4600-AA41-567765E58F56}"/>
              </a:ext>
            </a:extLst>
          </p:cNvPr>
          <p:cNvSpPr/>
          <p:nvPr/>
        </p:nvSpPr>
        <p:spPr>
          <a:xfrm>
            <a:off x="0" y="1892812"/>
            <a:ext cx="9787467" cy="88388"/>
          </a:xfrm>
          <a:prstGeom prst="rect">
            <a:avLst/>
          </a:prstGeom>
          <a:solidFill>
            <a:srgbClr val="A50021"/>
          </a:solidFill>
          <a:ln w="9525" cap="flat" cmpd="sng">
            <a:solidFill>
              <a:srgbClr val="A5002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50021"/>
              </a:solidFill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374B884B-BE47-4537-97B5-62965D26F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091" y="295276"/>
            <a:ext cx="2353797" cy="577576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35C60C7F-C87D-474C-B404-D5C6D3272839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260" y="5543722"/>
            <a:ext cx="1638105" cy="1438336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41D51DD4-2AA7-4C43-B6B5-09E54041E1B5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2879" y="4305393"/>
            <a:ext cx="1104762" cy="14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25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C653263F-7C5D-42C0-9DDC-3741CDE7F4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091" y="295276"/>
            <a:ext cx="2353797" cy="577576"/>
          </a:xfrm>
          <a:prstGeom prst="rect">
            <a:avLst/>
          </a:prstGeom>
        </p:spPr>
      </p:pic>
      <p:sp>
        <p:nvSpPr>
          <p:cNvPr id="7" name="Google Shape;261;p37">
            <a:extLst>
              <a:ext uri="{FF2B5EF4-FFF2-40B4-BE49-F238E27FC236}">
                <a16:creationId xmlns:a16="http://schemas.microsoft.com/office/drawing/2014/main" id="{87BE6774-FF67-4D2D-B963-A05A34CB887B}"/>
              </a:ext>
            </a:extLst>
          </p:cNvPr>
          <p:cNvSpPr/>
          <p:nvPr/>
        </p:nvSpPr>
        <p:spPr>
          <a:xfrm flipV="1">
            <a:off x="0" y="827132"/>
            <a:ext cx="2121240" cy="45719"/>
          </a:xfrm>
          <a:prstGeom prst="rect">
            <a:avLst/>
          </a:prstGeom>
          <a:solidFill>
            <a:srgbClr val="A50021"/>
          </a:solidFill>
          <a:ln w="9525" cap="flat" cmpd="sng">
            <a:solidFill>
              <a:srgbClr val="A5002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50021"/>
              </a:solidFill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3E24430A-B7FB-4B75-B80D-4309B6D36A8F}"/>
              </a:ext>
            </a:extLst>
          </p:cNvPr>
          <p:cNvSpPr txBox="1">
            <a:spLocks/>
          </p:cNvSpPr>
          <p:nvPr/>
        </p:nvSpPr>
        <p:spPr>
          <a:xfrm>
            <a:off x="575175" y="1254060"/>
            <a:ext cx="10287557" cy="9233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500" b="1" dirty="0">
                <a:solidFill>
                  <a:srgbClr val="A50021"/>
                </a:solidFill>
                <a:latin typeface="Bitter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es-AR" sz="3500" b="1" dirty="0">
                <a:solidFill>
                  <a:srgbClr val="A50021"/>
                </a:solidFill>
                <a:latin typeface="Bitter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Nuestra Universidad</a:t>
            </a:r>
            <a:endParaRPr lang="es-ES" sz="3500" b="1" dirty="0">
              <a:solidFill>
                <a:srgbClr val="A50021"/>
              </a:solidFill>
              <a:latin typeface="Bitter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8908F34F-458B-4355-9A32-5044E87BBE4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260" y="5543722"/>
            <a:ext cx="1638105" cy="1438336"/>
          </a:xfrm>
          <a:prstGeom prst="rect">
            <a:avLst/>
          </a:prstGeom>
        </p:spPr>
      </p:pic>
      <p:sp>
        <p:nvSpPr>
          <p:cNvPr id="11" name="1 Rectángulo">
            <a:extLst>
              <a:ext uri="{FF2B5EF4-FFF2-40B4-BE49-F238E27FC236}">
                <a16:creationId xmlns:a16="http://schemas.microsoft.com/office/drawing/2014/main" id="{33A4A8F7-CE8B-4EA7-95B2-6C110EC09758}"/>
              </a:ext>
            </a:extLst>
          </p:cNvPr>
          <p:cNvSpPr/>
          <p:nvPr/>
        </p:nvSpPr>
        <p:spPr>
          <a:xfrm>
            <a:off x="570469" y="2645030"/>
            <a:ext cx="1117164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La</a:t>
            </a:r>
            <a:r>
              <a:rPr lang="es-AR" b="0" i="0" dirty="0">
                <a:solidFill>
                  <a:srgbClr val="000000"/>
                </a:solidFill>
                <a:effectLst/>
                <a:latin typeface="Roboto Black" panose="02000000000000000000" pitchFamily="2" charset="0"/>
                <a:ea typeface="Roboto Black" panose="02000000000000000000" pitchFamily="2" charset="0"/>
              </a:rPr>
              <a:t> Universidad Provincial del Sudoeste</a:t>
            </a:r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 (UPSO), es una Institución Universitaria Provincial, </a:t>
            </a:r>
          </a:p>
          <a:p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reconocida por la Nación Argentina (Decreto 436 del Poder Ejecutivo Nacional), que integra como miembro </a:t>
            </a:r>
          </a:p>
          <a:p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pleno el Consejo Interuniversitario Nacional (CIN). En la actualidad su oferta curricular se encuentra </a:t>
            </a:r>
          </a:p>
          <a:p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en proceso de reconocimiento nacional ante la Dirección Nacional de Gestión Universitaria del Ministerio </a:t>
            </a:r>
          </a:p>
          <a:p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de Educación de la Nación. La UPSO, para la provincia de Buenos Aires, es un Organismo Descentralizado, </a:t>
            </a:r>
          </a:p>
          <a:p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con autarquía y autonomía, creado por Ley Provincial </a:t>
            </a:r>
            <a:r>
              <a:rPr lang="es-AR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Nº</a:t>
            </a:r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 11.465, y su </a:t>
            </a:r>
            <a:r>
              <a:rPr lang="es-AR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modiﬁcatoria</a:t>
            </a:r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s-AR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Nº</a:t>
            </a:r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 11.523. </a:t>
            </a:r>
          </a:p>
          <a:p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Su Estatuto fue aprobado por Decreto N°1.139/04 y </a:t>
            </a:r>
            <a:r>
              <a:rPr lang="es-AR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modiﬁcado</a:t>
            </a:r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 mediante Resolución de la Asamblea </a:t>
            </a:r>
          </a:p>
          <a:p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Universitaria </a:t>
            </a:r>
            <a:r>
              <a:rPr lang="es-AR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Nº</a:t>
            </a:r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 09/14.</a:t>
            </a:r>
            <a:endParaRPr lang="es-ES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15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C653263F-7C5D-42C0-9DDC-3741CDE7F4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091" y="295276"/>
            <a:ext cx="2353797" cy="577576"/>
          </a:xfrm>
          <a:prstGeom prst="rect">
            <a:avLst/>
          </a:prstGeom>
        </p:spPr>
      </p:pic>
      <p:sp>
        <p:nvSpPr>
          <p:cNvPr id="7" name="Google Shape;261;p37">
            <a:extLst>
              <a:ext uri="{FF2B5EF4-FFF2-40B4-BE49-F238E27FC236}">
                <a16:creationId xmlns:a16="http://schemas.microsoft.com/office/drawing/2014/main" id="{87BE6774-FF67-4D2D-B963-A05A34CB887B}"/>
              </a:ext>
            </a:extLst>
          </p:cNvPr>
          <p:cNvSpPr/>
          <p:nvPr/>
        </p:nvSpPr>
        <p:spPr>
          <a:xfrm flipV="1">
            <a:off x="0" y="827132"/>
            <a:ext cx="2121240" cy="45719"/>
          </a:xfrm>
          <a:prstGeom prst="rect">
            <a:avLst/>
          </a:prstGeom>
          <a:solidFill>
            <a:srgbClr val="A50021"/>
          </a:solidFill>
          <a:ln w="9525" cap="flat" cmpd="sng">
            <a:solidFill>
              <a:srgbClr val="A5002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A50021"/>
              </a:solidFill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3E24430A-B7FB-4B75-B80D-4309B6D36A8F}"/>
              </a:ext>
            </a:extLst>
          </p:cNvPr>
          <p:cNvSpPr txBox="1">
            <a:spLocks/>
          </p:cNvSpPr>
          <p:nvPr/>
        </p:nvSpPr>
        <p:spPr>
          <a:xfrm>
            <a:off x="575175" y="1254060"/>
            <a:ext cx="10287557" cy="4562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b="1" dirty="0">
                <a:solidFill>
                  <a:srgbClr val="A50021"/>
                </a:solidFill>
                <a:latin typeface="Bitter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  <a:r>
              <a:rPr lang="es-AR" sz="2400" b="1" dirty="0">
                <a:solidFill>
                  <a:srgbClr val="A50021"/>
                </a:solidFill>
                <a:latin typeface="Bitter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Nuestra Universidad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8908F34F-458B-4355-9A32-5044E87BBE4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260" y="5543722"/>
            <a:ext cx="1638105" cy="1438336"/>
          </a:xfrm>
          <a:prstGeom prst="rect">
            <a:avLst/>
          </a:prstGeom>
        </p:spPr>
      </p:pic>
      <p:sp>
        <p:nvSpPr>
          <p:cNvPr id="9" name="1 Rectángulo">
            <a:extLst>
              <a:ext uri="{FF2B5EF4-FFF2-40B4-BE49-F238E27FC236}">
                <a16:creationId xmlns:a16="http://schemas.microsoft.com/office/drawing/2014/main" id="{CCAACF02-1D6A-43C8-B8A8-CCE86A6C786A}"/>
              </a:ext>
            </a:extLst>
          </p:cNvPr>
          <p:cNvSpPr/>
          <p:nvPr/>
        </p:nvSpPr>
        <p:spPr>
          <a:xfrm>
            <a:off x="570469" y="2645030"/>
            <a:ext cx="10987303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La </a:t>
            </a:r>
            <a:r>
              <a:rPr lang="es-AR" b="0" i="0" dirty="0">
                <a:solidFill>
                  <a:srgbClr val="000000"/>
                </a:solidFill>
                <a:effectLst/>
                <a:latin typeface="Roboto Black" panose="02000000000000000000" pitchFamily="2" charset="0"/>
                <a:ea typeface="Roboto Black" panose="02000000000000000000" pitchFamily="2" charset="0"/>
              </a:rPr>
              <a:t>UPSO</a:t>
            </a:r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 es una institución universitaria  que lleva a cabo un programa de educación superior </a:t>
            </a:r>
          </a:p>
          <a:p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deslocalizada, con actividades académicas presenciales, en veintinueve localidades del Sudoeste </a:t>
            </a:r>
          </a:p>
          <a:p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Bonaerense (Carmen de Patagones, Villalonga, Pedro Luro, Hilario Ascasubi, Médanos, Mayor </a:t>
            </a:r>
            <a:r>
              <a:rPr lang="es-AR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Buratovich</a:t>
            </a:r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</a:p>
          <a:p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Punta Alta, Monte Hermoso, Coronel Dorrego, Tres Arroyos, Saldungaray, Sierra de la Ventana, Tornquist,</a:t>
            </a:r>
          </a:p>
          <a:p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Coronel Pringles, Laprida, General La Madrid, Coronel Suárez, Pigüé, </a:t>
            </a:r>
            <a:r>
              <a:rPr lang="es-AR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Darregueira</a:t>
            </a:r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,  Puan,  Carhué, Rivera, </a:t>
            </a:r>
          </a:p>
          <a:p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Guaminí, Casbas, Daireaux, </a:t>
            </a:r>
            <a:r>
              <a:rPr lang="es-AR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Salliqueló</a:t>
            </a:r>
            <a:r>
              <a:rPr lang="es-AR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, Tres Lomas, Pellegrini y Benito Juárez).</a:t>
            </a:r>
            <a:endParaRPr lang="es-ES" dirty="0"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79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D79C349-11F2-48E0-8752-6EE224CEF2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028" y="2923032"/>
            <a:ext cx="4123944" cy="1011936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231035" y="535629"/>
            <a:ext cx="57299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800" b="1" dirty="0">
                <a:solidFill>
                  <a:srgbClr val="A50021"/>
                </a:solidFill>
                <a:latin typeface="Bitter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¡ Muchas Gracias!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E36120E-F6E3-47A6-AD43-BDF1DA6C61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064" y="5792019"/>
            <a:ext cx="5071872" cy="53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838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3276</TotalTime>
  <Words>257</Words>
  <Application>Microsoft Office PowerPoint</Application>
  <PresentationFormat>Panorámica</PresentationFormat>
  <Paragraphs>20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Bitter</vt:lpstr>
      <vt:lpstr>Calibri</vt:lpstr>
      <vt:lpstr>Calibri Light</vt:lpstr>
      <vt:lpstr>Roboto</vt:lpstr>
      <vt:lpstr>Roboto Black</vt:lpstr>
      <vt:lpstr>Tema de Office</vt:lpstr>
      <vt:lpstr>UNIVERSIDAD PROVINCIAL DEL SUDOESTE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Savoretti</dc:creator>
  <cp:lastModifiedBy>Manuela Palacio</cp:lastModifiedBy>
  <cp:revision>380</cp:revision>
  <dcterms:created xsi:type="dcterms:W3CDTF">2023-06-04T14:01:13Z</dcterms:created>
  <dcterms:modified xsi:type="dcterms:W3CDTF">2024-11-04T13:32:39Z</dcterms:modified>
</cp:coreProperties>
</file>