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1" r:id="rId4"/>
  </p:sldIdLst>
  <p:sldSz cx="9906000" cy="6858000" type="A4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59" autoAdjust="0"/>
    <p:restoredTop sz="82562" autoAdjust="0"/>
  </p:normalViewPr>
  <p:slideViewPr>
    <p:cSldViewPr snapToGrid="0">
      <p:cViewPr varScale="1">
        <p:scale>
          <a:sx n="60" d="100"/>
          <a:sy n="60" d="100"/>
        </p:scale>
        <p:origin x="1638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6CF07-EE6F-405A-829E-DFEFA44E8725}" type="datetimeFigureOut">
              <a:rPr lang="es-AR" smtClean="0"/>
              <a:t>11/6/2020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CFEB0-2015-47FA-BC3A-B81F6001DD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09421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CFEB0-2015-47FA-BC3A-B81F6001DD74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79106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CFEB0-2015-47FA-BC3A-B81F6001DD74}" type="slidenum">
              <a:rPr lang="es-AR" smtClean="0"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79106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CFEB0-2015-47FA-BC3A-B81F6001DD74}" type="slidenum">
              <a:rPr lang="es-AR" smtClean="0"/>
              <a:t>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79106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9A8B-2EB3-4E35-A8C3-5DD98B076600}" type="datetimeFigureOut">
              <a:rPr lang="es-AR" smtClean="0"/>
              <a:t>11/6/2020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1DE-2CC3-401C-AA4E-FFA59AC3545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1603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9A8B-2EB3-4E35-A8C3-5DD98B076600}" type="datetimeFigureOut">
              <a:rPr lang="es-AR" smtClean="0"/>
              <a:t>11/6/2020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1DE-2CC3-401C-AA4E-FFA59AC3545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7560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9A8B-2EB3-4E35-A8C3-5DD98B076600}" type="datetimeFigureOut">
              <a:rPr lang="es-AR" smtClean="0"/>
              <a:t>11/6/2020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1DE-2CC3-401C-AA4E-FFA59AC3545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5567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9A8B-2EB3-4E35-A8C3-5DD98B076600}" type="datetimeFigureOut">
              <a:rPr lang="es-AR" smtClean="0"/>
              <a:t>11/6/2020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1DE-2CC3-401C-AA4E-FFA59AC3545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1858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9A8B-2EB3-4E35-A8C3-5DD98B076600}" type="datetimeFigureOut">
              <a:rPr lang="es-AR" smtClean="0"/>
              <a:t>11/6/2020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1DE-2CC3-401C-AA4E-FFA59AC3545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96339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9A8B-2EB3-4E35-A8C3-5DD98B076600}" type="datetimeFigureOut">
              <a:rPr lang="es-AR" smtClean="0"/>
              <a:t>11/6/2020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1DE-2CC3-401C-AA4E-FFA59AC3545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13434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9A8B-2EB3-4E35-A8C3-5DD98B076600}" type="datetimeFigureOut">
              <a:rPr lang="es-AR" smtClean="0"/>
              <a:t>11/6/2020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1DE-2CC3-401C-AA4E-FFA59AC3545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25237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9A8B-2EB3-4E35-A8C3-5DD98B076600}" type="datetimeFigureOut">
              <a:rPr lang="es-AR" smtClean="0"/>
              <a:t>11/6/2020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1DE-2CC3-401C-AA4E-FFA59AC3545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78613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9A8B-2EB3-4E35-A8C3-5DD98B076600}" type="datetimeFigureOut">
              <a:rPr lang="es-AR" smtClean="0"/>
              <a:t>11/6/2020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1DE-2CC3-401C-AA4E-FFA59AC3545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6510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9A8B-2EB3-4E35-A8C3-5DD98B076600}" type="datetimeFigureOut">
              <a:rPr lang="es-AR" smtClean="0"/>
              <a:t>11/6/2020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1DE-2CC3-401C-AA4E-FFA59AC3545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4092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9A8B-2EB3-4E35-A8C3-5DD98B076600}" type="datetimeFigureOut">
              <a:rPr lang="es-AR" smtClean="0"/>
              <a:t>11/6/2020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61DE-2CC3-401C-AA4E-FFA59AC3545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36215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59A8B-2EB3-4E35-A8C3-5DD98B076600}" type="datetimeFigureOut">
              <a:rPr lang="es-AR" smtClean="0"/>
              <a:t>11/6/2020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E61DE-2CC3-401C-AA4E-FFA59AC3545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6864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9047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997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9047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512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9047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6399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</Words>
  <Application>Microsoft Office PowerPoint</Application>
  <PresentationFormat>A4 (210 x 297 mm)</PresentationFormat>
  <Paragraphs>3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Marcos</dc:creator>
  <cp:lastModifiedBy>MauriPerin</cp:lastModifiedBy>
  <cp:revision>10</cp:revision>
  <dcterms:created xsi:type="dcterms:W3CDTF">2015-04-06T15:28:11Z</dcterms:created>
  <dcterms:modified xsi:type="dcterms:W3CDTF">2020-06-11T14:11:35Z</dcterms:modified>
</cp:coreProperties>
</file>